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0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7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36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6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2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5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4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4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1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7BD3-C089-4010-952D-9E17BCADB3AE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F9DA9-9BBF-435C-A524-9D8B9EE13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5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Extraction </a:t>
            </a:r>
            <a:r>
              <a:rPr lang="en-US" dirty="0" smtClean="0"/>
              <a:t>Issue in </a:t>
            </a:r>
            <a:r>
              <a:rPr lang="en-US" dirty="0" smtClean="0"/>
              <a:t>Scilab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Issue: </a:t>
            </a:r>
            <a:r>
              <a:rPr lang="en-US" sz="1800" dirty="0" smtClean="0"/>
              <a:t>Reading of </a:t>
            </a:r>
            <a:r>
              <a:rPr lang="en-US" sz="1800" dirty="0" err="1" smtClean="0"/>
              <a:t>columnwise</a:t>
            </a:r>
            <a:r>
              <a:rPr lang="en-US" sz="1800" dirty="0" smtClean="0"/>
              <a:t> data from a text file</a:t>
            </a:r>
          </a:p>
          <a:p>
            <a:pPr marL="0" indent="0">
              <a:buNone/>
            </a:pPr>
            <a:r>
              <a:rPr lang="en-US" sz="1800" b="1" dirty="0" smtClean="0"/>
              <a:t>Description: </a:t>
            </a:r>
            <a:r>
              <a:rPr lang="en-US" sz="1800" dirty="0" smtClean="0"/>
              <a:t>Read the </a:t>
            </a:r>
            <a:r>
              <a:rPr lang="en-US" sz="1800" dirty="0" err="1"/>
              <a:t>columnwise</a:t>
            </a:r>
            <a:r>
              <a:rPr lang="en-US" sz="1800" dirty="0"/>
              <a:t> data </a:t>
            </a:r>
            <a:r>
              <a:rPr lang="en-US" sz="1800" dirty="0" smtClean="0"/>
              <a:t>of the </a:t>
            </a:r>
            <a:r>
              <a:rPr lang="en-US" sz="1800" b="1" dirty="0" smtClean="0"/>
              <a:t>engine.in</a:t>
            </a:r>
            <a:r>
              <a:rPr lang="en-US" sz="1800" dirty="0" smtClean="0"/>
              <a:t> file. </a:t>
            </a:r>
          </a:p>
          <a:p>
            <a:pPr marL="0" indent="0">
              <a:buNone/>
            </a:pPr>
            <a:r>
              <a:rPr lang="en-US" sz="1800" b="1" dirty="0" smtClean="0"/>
              <a:t>Tried Method in Scilab: </a:t>
            </a:r>
            <a:r>
              <a:rPr lang="en-US" sz="1800" dirty="0" smtClean="0"/>
              <a:t>Tried </a:t>
            </a:r>
            <a:r>
              <a:rPr lang="en-US" sz="1800" dirty="0"/>
              <a:t>loading data using </a:t>
            </a:r>
            <a:r>
              <a:rPr lang="en-US" sz="1800" dirty="0" err="1"/>
              <a:t>mgetl</a:t>
            </a:r>
            <a:r>
              <a:rPr lang="en-US" sz="1800" dirty="0"/>
              <a:t> , </a:t>
            </a:r>
            <a:r>
              <a:rPr lang="en-US" sz="1800" dirty="0" err="1"/>
              <a:t>mscanf</a:t>
            </a:r>
            <a:r>
              <a:rPr lang="en-US" sz="1800" dirty="0"/>
              <a:t> , </a:t>
            </a:r>
            <a:r>
              <a:rPr lang="en-US" sz="1800" dirty="0" err="1"/>
              <a:t>fscanfMat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Present Method </a:t>
            </a:r>
            <a:r>
              <a:rPr lang="en-US" sz="1800" b="1" dirty="0"/>
              <a:t>in M</a:t>
            </a:r>
            <a:r>
              <a:rPr lang="en-US" sz="1800" b="1" dirty="0" smtClean="0"/>
              <a:t>atlab: </a:t>
            </a:r>
            <a:r>
              <a:rPr lang="en-US" sz="1800" dirty="0" smtClean="0"/>
              <a:t>Using </a:t>
            </a:r>
            <a:r>
              <a:rPr lang="en-US" sz="1800" dirty="0" err="1" smtClean="0"/>
              <a:t>Textscan</a:t>
            </a:r>
            <a:r>
              <a:rPr lang="en-US" sz="1800" dirty="0" smtClean="0"/>
              <a:t> command in Matlab it is very easy to read the data in column wise. 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4267200"/>
            <a:ext cx="40386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fid=</a:t>
            </a:r>
            <a:r>
              <a:rPr lang="en-US" dirty="0" err="1"/>
              <a:t>fopen</a:t>
            </a:r>
            <a:r>
              <a:rPr lang="en-US" dirty="0"/>
              <a:t>('engine.in');</a:t>
            </a:r>
          </a:p>
          <a:p>
            <a:r>
              <a:rPr lang="en-US" dirty="0"/>
              <a:t>data1=</a:t>
            </a:r>
            <a:r>
              <a:rPr lang="en-US" dirty="0" err="1"/>
              <a:t>textscan</a:t>
            </a:r>
            <a:r>
              <a:rPr lang="en-US" dirty="0"/>
              <a:t>(</a:t>
            </a:r>
            <a:r>
              <a:rPr lang="en-US" dirty="0" err="1"/>
              <a:t>fid,'%s</a:t>
            </a:r>
            <a:r>
              <a:rPr lang="en-US" dirty="0"/>
              <a:t>');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430843" y="4582809"/>
            <a:ext cx="68580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99916" y="4724972"/>
            <a:ext cx="1524000" cy="3231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/>
                </a:solidFill>
              </a:rPr>
              <a:t>Matlab Command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7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Issue: </a:t>
            </a:r>
            <a:r>
              <a:rPr lang="en-US" sz="1800" dirty="0" smtClean="0"/>
              <a:t>Search for String in the text file and get its corresponding value from adjacent column</a:t>
            </a:r>
          </a:p>
          <a:p>
            <a:pPr marL="0" indent="0">
              <a:buNone/>
            </a:pPr>
            <a:r>
              <a:rPr lang="en-US" sz="1800" b="1" dirty="0" smtClean="0"/>
              <a:t>Description: </a:t>
            </a:r>
            <a:r>
              <a:rPr lang="en-US" sz="1800" dirty="0" smtClean="0"/>
              <a:t>After reading the </a:t>
            </a:r>
            <a:r>
              <a:rPr lang="en-US" sz="1800" b="1" dirty="0" smtClean="0"/>
              <a:t>engine.in</a:t>
            </a:r>
            <a:r>
              <a:rPr lang="en-US" sz="1800" dirty="0" smtClean="0"/>
              <a:t> file. We need to search for some keywords in the text file and extract the </a:t>
            </a:r>
            <a:r>
              <a:rPr lang="en-US" sz="1800" dirty="0" err="1" smtClean="0"/>
              <a:t>correspoding</a:t>
            </a:r>
            <a:r>
              <a:rPr lang="en-US" sz="1800" dirty="0" smtClean="0"/>
              <a:t> values from adjacent columns. </a:t>
            </a:r>
          </a:p>
          <a:p>
            <a:pPr marL="0" indent="0">
              <a:buNone/>
            </a:pPr>
            <a:r>
              <a:rPr lang="en-US" sz="1800" b="1" dirty="0" smtClean="0"/>
              <a:t>Tried Method in Scilab: </a:t>
            </a:r>
            <a:r>
              <a:rPr lang="en-US" sz="1800" dirty="0" smtClean="0"/>
              <a:t>Tried </a:t>
            </a:r>
            <a:r>
              <a:rPr lang="en-US" sz="1800" dirty="0"/>
              <a:t>loading data using </a:t>
            </a:r>
            <a:r>
              <a:rPr lang="en-US" sz="1800" dirty="0" err="1" smtClean="0"/>
              <a:t>mgetstr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Present Method </a:t>
            </a:r>
            <a:r>
              <a:rPr lang="en-US" sz="1800" b="1" dirty="0"/>
              <a:t>in M</a:t>
            </a:r>
            <a:r>
              <a:rPr lang="en-US" sz="1800" b="1" dirty="0" smtClean="0"/>
              <a:t>atlab: </a:t>
            </a:r>
            <a:r>
              <a:rPr lang="en-US" sz="1800" dirty="0"/>
              <a:t>Using </a:t>
            </a:r>
            <a:r>
              <a:rPr lang="en-US" sz="1800" dirty="0" err="1" smtClean="0"/>
              <a:t>strcmp,find</a:t>
            </a:r>
            <a:r>
              <a:rPr lang="en-US" sz="1800" dirty="0"/>
              <a:t>, cell2mat </a:t>
            </a:r>
            <a:r>
              <a:rPr lang="en-US" sz="1800" dirty="0" smtClean="0"/>
              <a:t>,str2num command in Matlab it is very easy to search for a string and get the corresponding data in adjacent column. 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4267200"/>
            <a:ext cx="403860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ind1=</a:t>
            </a:r>
            <a:r>
              <a:rPr lang="en-US" dirty="0" err="1"/>
              <a:t>strcmp</a:t>
            </a:r>
            <a:r>
              <a:rPr lang="en-US" dirty="0"/>
              <a:t>(data1{1},'bore');</a:t>
            </a:r>
          </a:p>
          <a:p>
            <a:r>
              <a:rPr lang="en-US" dirty="0"/>
              <a:t>ind2=find(ind1);</a:t>
            </a:r>
          </a:p>
          <a:p>
            <a:r>
              <a:rPr lang="en-US" dirty="0"/>
              <a:t>bore=cell2mat(data1{1}(ind2(1,1)-1));</a:t>
            </a:r>
          </a:p>
          <a:p>
            <a:r>
              <a:rPr lang="en-US" dirty="0"/>
              <a:t>bore=str2num(bore);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430843" y="4582809"/>
            <a:ext cx="685800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99916" y="4724972"/>
            <a:ext cx="1524000" cy="3231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/>
                </a:solidFill>
              </a:rPr>
              <a:t>Matlab Command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177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Data Extraction Issue in Scilab</vt:lpstr>
      <vt:lpstr>Issue1</vt:lpstr>
      <vt:lpstr>Issue2</vt:lpstr>
    </vt:vector>
  </TitlesOfParts>
  <Company>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Writing in Matlab</dc:title>
  <dc:creator>MUNIAN Devaraj</dc:creator>
  <cp:lastModifiedBy>MUNIAN Devaraj</cp:lastModifiedBy>
  <cp:revision>60</cp:revision>
  <dcterms:created xsi:type="dcterms:W3CDTF">2013-01-11T08:31:27Z</dcterms:created>
  <dcterms:modified xsi:type="dcterms:W3CDTF">2013-03-13T11:18:42Z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-888429081</vt:i4>
  </property>
  <property fmtid="{D5CDD505-2E9C-101B-9397-08002B2CF9AE}" pid="3" name="_NewReviewCycle">
    <vt:lpwstr/>
  </property>
  <property fmtid="{D5CDD505-2E9C-101B-9397-08002B2CF9AE}" pid="4" name="_EmailSubject">
    <vt:lpwstr>Data Extraction Issue in Scilab</vt:lpwstr>
  </property>
  <property fmtid="{D5CDD505-2E9C-101B-9397-08002B2CF9AE}" pid="5" name="_AuthorEmail">
    <vt:lpwstr>devaraj.munian@rntbci.com</vt:lpwstr>
  </property>
  <property fmtid="{D5CDD505-2E9C-101B-9397-08002B2CF9AE}" pid="6" name="_AuthorEmailDisplayName">
    <vt:lpwstr>Munian, Devaraj</vt:lpwstr>
  </property>
  <property fmtid="{D5CDD505-2E9C-101B-9397-08002B2CF9AE}" pid="7" name="_PreviousAdHocReviewCycleID">
    <vt:i4>1465418491</vt:i4>
  </property>
</Properties>
</file>